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58" r:id="rId6"/>
    <p:sldId id="261" r:id="rId7"/>
    <p:sldId id="284" r:id="rId8"/>
    <p:sldId id="286" r:id="rId9"/>
    <p:sldId id="287" r:id="rId10"/>
    <p:sldId id="288" r:id="rId11"/>
    <p:sldId id="289" r:id="rId12"/>
    <p:sldId id="266" r:id="rId1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guide orient="horz" pos="2160"/>
        <p:guide pos="3840"/>
      </p:guideLst>
    </p:cSldViewPr>
  </p:slideViewPr>
  <p:notesTextViewPr>
    <p:cViewPr>
      <p:scale>
        <a:sx n="1" d="1"/>
        <a:sy n="1" d="1"/>
      </p:scale>
      <p:origin x="0" y="0"/>
    </p:cViewPr>
  </p:notesText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788D56A-B8AF-4D94-9DE9-A106499E590D}" type="datetime1">
              <a:rPr lang="es-ES" smtClean="0"/>
              <a:t>30/04/2022</a:t>
            </a:fld>
            <a:endParaRPr lang="es-ES"/>
          </a:p>
        </p:txBody>
      </p:sp>
      <p:sp>
        <p:nvSpPr>
          <p:cNvPr id="4" name="Marcador de pie de página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831430A-4AA4-45C8-AC23-CD6B61C41A4C}" type="slidenum">
              <a:rPr lang="es-ES" smtClean="0"/>
              <a:t>‹Nº›</a:t>
            </a:fld>
            <a:endParaRPr lang="es-ES"/>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30T15:30:45.924"/>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30T15:29:57.9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30T15:29:58.42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7FB6AEF-056A-4C82-A275-3A606C42F0EE}" type="datetime1">
              <a:rPr lang="es-ES" noProof="0" smtClean="0"/>
              <a:t>30/04/2022</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734D747-9380-41EE-9946-EC9EC0CA5D1E}" type="slidenum">
              <a:rPr lang="es-ES" noProof="0" smtClean="0"/>
              <a:t>‹Nº›</a:t>
            </a:fld>
            <a:endParaRPr lang="es-ES"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1</a:t>
            </a:fld>
            <a:endParaRPr lang="es-ES"/>
          </a:p>
        </p:txBody>
      </p:sp>
    </p:spTree>
    <p:extLst>
      <p:ext uri="{BB962C8B-B14F-4D97-AF65-F5344CB8AC3E}">
        <p14:creationId xmlns:p14="http://schemas.microsoft.com/office/powerpoint/2010/main" val="424393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2</a:t>
            </a:fld>
            <a:endParaRPr lang="es-ES"/>
          </a:p>
        </p:txBody>
      </p:sp>
    </p:spTree>
    <p:extLst>
      <p:ext uri="{BB962C8B-B14F-4D97-AF65-F5344CB8AC3E}">
        <p14:creationId xmlns:p14="http://schemas.microsoft.com/office/powerpoint/2010/main" val="222357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3</a:t>
            </a:fld>
            <a:endParaRPr lang="es-ES"/>
          </a:p>
        </p:txBody>
      </p:sp>
    </p:spTree>
    <p:extLst>
      <p:ext uri="{BB962C8B-B14F-4D97-AF65-F5344CB8AC3E}">
        <p14:creationId xmlns:p14="http://schemas.microsoft.com/office/powerpoint/2010/main" val="1841121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1734D747-9380-41EE-9946-EC9EC0CA5D1E}" type="slidenum">
              <a:rPr lang="es-ES" smtClean="0"/>
              <a:t>4</a:t>
            </a:fld>
            <a:endParaRPr lang="es-ES"/>
          </a:p>
        </p:txBody>
      </p:sp>
    </p:spTree>
    <p:extLst>
      <p:ext uri="{BB962C8B-B14F-4D97-AF65-F5344CB8AC3E}">
        <p14:creationId xmlns:p14="http://schemas.microsoft.com/office/powerpoint/2010/main" val="2002461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1734D747-9380-41EE-9946-EC9EC0CA5D1E}" type="slidenum">
              <a:rPr lang="es-ES" smtClean="0"/>
              <a:t>5</a:t>
            </a:fld>
            <a:endParaRPr lang="es-ES"/>
          </a:p>
        </p:txBody>
      </p:sp>
    </p:spTree>
    <p:extLst>
      <p:ext uri="{BB962C8B-B14F-4D97-AF65-F5344CB8AC3E}">
        <p14:creationId xmlns:p14="http://schemas.microsoft.com/office/powerpoint/2010/main" val="2766138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1734D747-9380-41EE-9946-EC9EC0CA5D1E}" type="slidenum">
              <a:rPr lang="es-ES" smtClean="0"/>
              <a:t>6</a:t>
            </a:fld>
            <a:endParaRPr lang="es-ES"/>
          </a:p>
        </p:txBody>
      </p:sp>
    </p:spTree>
    <p:extLst>
      <p:ext uri="{BB962C8B-B14F-4D97-AF65-F5344CB8AC3E}">
        <p14:creationId xmlns:p14="http://schemas.microsoft.com/office/powerpoint/2010/main" val="3527213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1734D747-9380-41EE-9946-EC9EC0CA5D1E}" type="slidenum">
              <a:rPr lang="es-ES" smtClean="0"/>
              <a:t>7</a:t>
            </a:fld>
            <a:endParaRPr lang="es-ES"/>
          </a:p>
        </p:txBody>
      </p:sp>
    </p:spTree>
    <p:extLst>
      <p:ext uri="{BB962C8B-B14F-4D97-AF65-F5344CB8AC3E}">
        <p14:creationId xmlns:p14="http://schemas.microsoft.com/office/powerpoint/2010/main" val="225552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1734D747-9380-41EE-9946-EC9EC0CA5D1E}" type="slidenum">
              <a:rPr lang="es-ES" smtClean="0"/>
              <a:t>8</a:t>
            </a:fld>
            <a:endParaRPr lang="es-ES"/>
          </a:p>
        </p:txBody>
      </p:sp>
    </p:spTree>
    <p:extLst>
      <p:ext uri="{BB962C8B-B14F-4D97-AF65-F5344CB8AC3E}">
        <p14:creationId xmlns:p14="http://schemas.microsoft.com/office/powerpoint/2010/main" val="701328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9</a:t>
            </a:fld>
            <a:endParaRPr lang="es-ES"/>
          </a:p>
        </p:txBody>
      </p:sp>
    </p:spTree>
    <p:extLst>
      <p:ext uri="{BB962C8B-B14F-4D97-AF65-F5344CB8AC3E}">
        <p14:creationId xmlns:p14="http://schemas.microsoft.com/office/powerpoint/2010/main" val="142770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7" name="Grupo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upo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Triángulo rectángulo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riángulo rectángulo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Triángulo rectángulo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9" name="Forma libre: Forma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1" name="Forma libre: Forma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12" name="Grupo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orma libre: Forma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Forma libre: Forma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sp>
        <p:nvSpPr>
          <p:cNvPr id="2" name="Título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rtl="0"/>
            <a:r>
              <a:rPr lang="es-ES" noProof="0"/>
              <a:t>TÍTULO</a:t>
            </a:r>
          </a:p>
        </p:txBody>
      </p:sp>
      <p:sp>
        <p:nvSpPr>
          <p:cNvPr id="3" name="Subtítulo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rtl="0"/>
            <a:r>
              <a:rPr lang="es-ES" noProof="0"/>
              <a:t>Haga clic para modificar el estilo de subtítulo del patrón</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egoría 5">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0" name="Marcador de posición de imagen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1" name="Marcador de posición de imagen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2" name="Marcador de posición de imagen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3" name="Marcador de posición de imagen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4" name="Marcador de posición de imagen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719894"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7" name="Marcador de posición de texto 22">
            <a:extLst>
              <a:ext uri="{FF2B5EF4-FFF2-40B4-BE49-F238E27FC236}">
                <a16:creationId xmlns:a16="http://schemas.microsoft.com/office/drawing/2014/main" id="{05F72315-51A9-431C-B80A-45E4FB1D6BD6}"/>
              </a:ext>
            </a:extLst>
          </p:cNvPr>
          <p:cNvSpPr>
            <a:spLocks noGrp="1"/>
          </p:cNvSpPr>
          <p:nvPr>
            <p:ph type="body" sz="quarter" idx="19" hasCustomPrompt="1"/>
          </p:nvPr>
        </p:nvSpPr>
        <p:spPr>
          <a:xfrm>
            <a:off x="2963912"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8" name="Marcador de posición de texto 22">
            <a:extLst>
              <a:ext uri="{FF2B5EF4-FFF2-40B4-BE49-F238E27FC236}">
                <a16:creationId xmlns:a16="http://schemas.microsoft.com/office/drawing/2014/main" id="{883D1F0C-34F1-46E1-B178-E4AB82B14631}"/>
              </a:ext>
            </a:extLst>
          </p:cNvPr>
          <p:cNvSpPr>
            <a:spLocks noGrp="1"/>
          </p:cNvSpPr>
          <p:nvPr>
            <p:ph type="body" sz="quarter" idx="20" hasCustomPrompt="1"/>
          </p:nvPr>
        </p:nvSpPr>
        <p:spPr>
          <a:xfrm>
            <a:off x="5207930"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9" name="Marcador de posición de texto 22">
            <a:extLst>
              <a:ext uri="{FF2B5EF4-FFF2-40B4-BE49-F238E27FC236}">
                <a16:creationId xmlns:a16="http://schemas.microsoft.com/office/drawing/2014/main" id="{7202A849-DF14-40E7-B38D-1185F72603EC}"/>
              </a:ext>
            </a:extLst>
          </p:cNvPr>
          <p:cNvSpPr>
            <a:spLocks noGrp="1"/>
          </p:cNvSpPr>
          <p:nvPr>
            <p:ph type="body" sz="quarter" idx="21" hasCustomPrompt="1"/>
          </p:nvPr>
        </p:nvSpPr>
        <p:spPr>
          <a:xfrm>
            <a:off x="7451948"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0" name="Marcador de posición de texto 22">
            <a:extLst>
              <a:ext uri="{FF2B5EF4-FFF2-40B4-BE49-F238E27FC236}">
                <a16:creationId xmlns:a16="http://schemas.microsoft.com/office/drawing/2014/main" id="{CCFC1ADF-AC11-4CCD-AC2D-478B6FFEA5EA}"/>
              </a:ext>
            </a:extLst>
          </p:cNvPr>
          <p:cNvSpPr>
            <a:spLocks noGrp="1"/>
          </p:cNvSpPr>
          <p:nvPr>
            <p:ph type="body" sz="quarter" idx="22" hasCustomPrompt="1"/>
          </p:nvPr>
        </p:nvSpPr>
        <p:spPr>
          <a:xfrm>
            <a:off x="9695965"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cxnSp>
        <p:nvCxnSpPr>
          <p:cNvPr id="7" name="Conector recto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47626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 sección 3">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54209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13" name="Marcador de posición de imagen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es-ES" noProof="0"/>
              <a:t>Insertar imagen</a:t>
            </a:r>
          </a:p>
        </p:txBody>
      </p:sp>
      <p:sp>
        <p:nvSpPr>
          <p:cNvPr id="36" name="Marcador de posición de texto 22">
            <a:extLst>
              <a:ext uri="{FF2B5EF4-FFF2-40B4-BE49-F238E27FC236}">
                <a16:creationId xmlns:a16="http://schemas.microsoft.com/office/drawing/2014/main" id="{642D3CE0-C3B4-4F3F-A650-AB452B3AD4BA}"/>
              </a:ext>
            </a:extLst>
          </p:cNvPr>
          <p:cNvSpPr>
            <a:spLocks noGrp="1"/>
          </p:cNvSpPr>
          <p:nvPr>
            <p:ph type="body" sz="quarter" idx="20" hasCustomPrompt="1"/>
          </p:nvPr>
        </p:nvSpPr>
        <p:spPr>
          <a:xfrm>
            <a:off x="4444169"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7" name="Marcador de posición de texto 22">
            <a:extLst>
              <a:ext uri="{FF2B5EF4-FFF2-40B4-BE49-F238E27FC236}">
                <a16:creationId xmlns:a16="http://schemas.microsoft.com/office/drawing/2014/main" id="{DBED2BB0-CDAD-40EE-8B35-C66DF45EE29D}"/>
              </a:ext>
            </a:extLst>
          </p:cNvPr>
          <p:cNvSpPr>
            <a:spLocks noGrp="1"/>
          </p:cNvSpPr>
          <p:nvPr>
            <p:ph type="body" sz="quarter" idx="21" hasCustomPrompt="1"/>
          </p:nvPr>
        </p:nvSpPr>
        <p:spPr>
          <a:xfrm>
            <a:off x="834624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Tree>
    <p:extLst>
      <p:ext uri="{BB962C8B-B14F-4D97-AF65-F5344CB8AC3E}">
        <p14:creationId xmlns:p14="http://schemas.microsoft.com/office/powerpoint/2010/main" val="1544745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 text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542094" y="4240093"/>
            <a:ext cx="9402006" cy="1463040"/>
          </a:xfrm>
        </p:spPr>
        <p:txBody>
          <a:bodyPr lIns="0" tIns="0" rIns="0" bIns="0" rtlCol="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13" name="Marcador de posición de imagen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es-ES" noProof="0"/>
              <a:t>Insertar imagen</a:t>
            </a:r>
          </a:p>
        </p:txBody>
      </p:sp>
    </p:spTree>
    <p:extLst>
      <p:ext uri="{BB962C8B-B14F-4D97-AF65-F5344CB8AC3E}">
        <p14:creationId xmlns:p14="http://schemas.microsoft.com/office/powerpoint/2010/main" val="248682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n con leyenda">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posición de imagen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rtlCol="0">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21" name="Marcador de texto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Tree>
    <p:extLst>
      <p:ext uri="{BB962C8B-B14F-4D97-AF65-F5344CB8AC3E}">
        <p14:creationId xmlns:p14="http://schemas.microsoft.com/office/powerpoint/2010/main" val="154065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1" name="Marcador de texto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22" name="Marcador de contenido 2">
            <a:extLst>
              <a:ext uri="{FF2B5EF4-FFF2-40B4-BE49-F238E27FC236}">
                <a16:creationId xmlns:a16="http://schemas.microsoft.com/office/drawing/2014/main" id="{A015C605-1D30-48BC-A0D6-3B11AF56CC53}"/>
              </a:ext>
            </a:extLst>
          </p:cNvPr>
          <p:cNvSpPr>
            <a:spLocks noGrp="1"/>
          </p:cNvSpPr>
          <p:nvPr>
            <p:ph idx="1" hasCustomPrompt="1"/>
          </p:nvPr>
        </p:nvSpPr>
        <p:spPr>
          <a:xfrm>
            <a:off x="3964290" y="1444649"/>
            <a:ext cx="7694310" cy="4579079"/>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212989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Forma libre: Forma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0" name="Forma libre: Forma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1" name="Forma libre: Forma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Forma libre: Forma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24" name="Grupo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orma libre: Forma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Forma libre: Forma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0" name="Forma libre: Forma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Marcador de número de diapositiva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267230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radecimiento 1">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6" name="Grupo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Triángulo rectángulo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riángulo rectángulo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Triángulo rectángulo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 name="Título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es-ES" noProof="0"/>
              <a:t>Gracias</a:t>
            </a:r>
          </a:p>
        </p:txBody>
      </p:sp>
    </p:spTree>
    <p:extLst>
      <p:ext uri="{BB962C8B-B14F-4D97-AF65-F5344CB8AC3E}">
        <p14:creationId xmlns:p14="http://schemas.microsoft.com/office/powerpoint/2010/main" val="2236386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radecimiento 2">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es-ES" noProof="0"/>
              <a:t>Gracias</a:t>
            </a:r>
          </a:p>
        </p:txBody>
      </p:sp>
      <p:sp>
        <p:nvSpPr>
          <p:cNvPr id="35" name="Forma libre: Forma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2" name="Forma libre: Forma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0" name="Forma libre: Forma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Forma libre: Forma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Triángulo rectángulo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Forma libre: Forma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Forma libre: Forma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3" name="Forma libre: Forma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4" name="Forma libre: Forma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5" name="Forma libre: Forma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nvGrpSpPr>
          <p:cNvPr id="16" name="Grupo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orma libre: Forma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Forma libre: Forma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19" name="Grupo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orma libre: Forma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Forma libre: Forma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 name="Marcador de texto 2">
            <a:extLst>
              <a:ext uri="{FF2B5EF4-FFF2-40B4-BE49-F238E27FC236}">
                <a16:creationId xmlns:a16="http://schemas.microsoft.com/office/drawing/2014/main" id="{5E194264-A3F5-42E2-9A63-DCCED0457E1B}"/>
              </a:ext>
            </a:extLst>
          </p:cNvPr>
          <p:cNvSpPr>
            <a:spLocks noGrp="1"/>
          </p:cNvSpPr>
          <p:nvPr>
            <p:ph type="body" idx="1" hasCustomPrompt="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es-ES" noProof="0"/>
              <a:t>Editar estilos de texto del patrón</a:t>
            </a:r>
          </a:p>
        </p:txBody>
      </p:sp>
      <p:sp>
        <p:nvSpPr>
          <p:cNvPr id="22" name="Marcador de número de diapositiva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3" name="Título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es-ES" noProof="0"/>
              <a:t>Título de la sección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alternativo">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Forma libre: Forma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4" name="Forma libre: Forma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Forma libre: Forma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26" name="Grupo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orma libre: Forma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8" name="Forma libre: Forma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sp>
        <p:nvSpPr>
          <p:cNvPr id="29" name="Forma libre: Forma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0" name="Forma libre: Forma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nvGrpSpPr>
          <p:cNvPr id="31" name="Grupo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orma libre: Forma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Forma libre: Forma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 name="Título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es-ES" noProof="0"/>
              <a:t>Título de la sección 01</a:t>
            </a:r>
          </a:p>
        </p:txBody>
      </p:sp>
      <p:sp>
        <p:nvSpPr>
          <p:cNvPr id="3" name="Marcador de texto 2">
            <a:extLst>
              <a:ext uri="{FF2B5EF4-FFF2-40B4-BE49-F238E27FC236}">
                <a16:creationId xmlns:a16="http://schemas.microsoft.com/office/drawing/2014/main" id="{5E194264-A3F5-42E2-9A63-DCCED0457E1B}"/>
              </a:ext>
            </a:extLst>
          </p:cNvPr>
          <p:cNvSpPr>
            <a:spLocks noGrp="1"/>
          </p:cNvSpPr>
          <p:nvPr>
            <p:ph type="body" idx="1" hasCustomPrompt="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es-ES" noProof="0"/>
              <a:t>Editar estilos de texto del patrón</a:t>
            </a:r>
          </a:p>
        </p:txBody>
      </p:sp>
      <p:sp>
        <p:nvSpPr>
          <p:cNvPr id="35" name="Marcador de número de diapositiva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citas">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Forma libre: Forma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4" name="Forma libre: Forma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Forma libre: Forma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Elipse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ítulo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rtl="0"/>
            <a:r>
              <a:rPr lang="es-ES" sz="18400" noProof="0">
                <a:solidFill>
                  <a:schemeClr val="accent1">
                    <a:lumMod val="60000"/>
                    <a:lumOff val="40000"/>
                  </a:schemeClr>
                </a:solidFill>
                <a:latin typeface="+mj-lt"/>
              </a:rPr>
              <a:t>“</a:t>
            </a:r>
          </a:p>
        </p:txBody>
      </p:sp>
      <p:sp>
        <p:nvSpPr>
          <p:cNvPr id="2" name="Título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rtl="0"/>
            <a:r>
              <a:rPr lang="es-ES" noProof="0"/>
              <a:t>Cita</a:t>
            </a:r>
          </a:p>
        </p:txBody>
      </p:sp>
      <p:sp>
        <p:nvSpPr>
          <p:cNvPr id="19" name="Marcador de número de diapositiva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 text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3" name="Marcador de texto 22">
            <a:extLst>
              <a:ext uri="{FF2B5EF4-FFF2-40B4-BE49-F238E27FC236}">
                <a16:creationId xmlns:a16="http://schemas.microsoft.com/office/drawing/2014/main" id="{03618670-D1E4-466C-BDB5-FC890AC31457}"/>
              </a:ext>
            </a:extLst>
          </p:cNvPr>
          <p:cNvSpPr>
            <a:spLocks noGrp="1"/>
          </p:cNvSpPr>
          <p:nvPr>
            <p:ph type="body" sz="quarter" idx="13" hasCustomPrompt="1"/>
          </p:nvPr>
        </p:nvSpPr>
        <p:spPr>
          <a:xfrm>
            <a:off x="444500" y="1625385"/>
            <a:ext cx="6718300" cy="4093243"/>
          </a:xfrm>
        </p:spPr>
        <p:txBody>
          <a:bodyPr rtlCol="0">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contenido 2">
            <a:extLst>
              <a:ext uri="{FF2B5EF4-FFF2-40B4-BE49-F238E27FC236}">
                <a16:creationId xmlns:a16="http://schemas.microsoft.com/office/drawing/2014/main" id="{0103A49C-32FF-49E6-86F3-FC2E19517BD5}"/>
              </a:ext>
            </a:extLst>
          </p:cNvPr>
          <p:cNvSpPr>
            <a:spLocks noGrp="1"/>
          </p:cNvSpPr>
          <p:nvPr>
            <p:ph idx="1" hasCustomPrompt="1"/>
          </p:nvPr>
        </p:nvSpPr>
        <p:spPr>
          <a:xfrm>
            <a:off x="443365" y="1825625"/>
            <a:ext cx="11215235"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636708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5" name="Marcador de texto 2">
            <a:extLst>
              <a:ext uri="{FF2B5EF4-FFF2-40B4-BE49-F238E27FC236}">
                <a16:creationId xmlns:a16="http://schemas.microsoft.com/office/drawing/2014/main" id="{7FA80A70-18DE-4DB9-9982-BA75BE54CF93}"/>
              </a:ext>
            </a:extLst>
          </p:cNvPr>
          <p:cNvSpPr>
            <a:spLocks noGrp="1"/>
          </p:cNvSpPr>
          <p:nvPr>
            <p:ph type="body" idx="1" hasCustomPrompt="1"/>
          </p:nvPr>
        </p:nvSpPr>
        <p:spPr>
          <a:xfrm>
            <a:off x="444500" y="1681163"/>
            <a:ext cx="5157787"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6" name="Marcador de posición de texto 4">
            <a:extLst>
              <a:ext uri="{FF2B5EF4-FFF2-40B4-BE49-F238E27FC236}">
                <a16:creationId xmlns:a16="http://schemas.microsoft.com/office/drawing/2014/main" id="{2801C0EF-C078-44B0-AD01-4850E9A65EE0}"/>
              </a:ext>
            </a:extLst>
          </p:cNvPr>
          <p:cNvSpPr>
            <a:spLocks noGrp="1"/>
          </p:cNvSpPr>
          <p:nvPr>
            <p:ph type="body" sz="quarter" idx="3" hasCustomPrompt="1"/>
          </p:nvPr>
        </p:nvSpPr>
        <p:spPr>
          <a:xfrm>
            <a:off x="6500812" y="1681163"/>
            <a:ext cx="5157788"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7" name="Marcador de posición de contenido 3">
            <a:extLst>
              <a:ext uri="{FF2B5EF4-FFF2-40B4-BE49-F238E27FC236}">
                <a16:creationId xmlns:a16="http://schemas.microsoft.com/office/drawing/2014/main" id="{7C9DED91-45F6-4308-A085-1EFACA6468CF}"/>
              </a:ext>
            </a:extLst>
          </p:cNvPr>
          <p:cNvSpPr>
            <a:spLocks noGrp="1"/>
          </p:cNvSpPr>
          <p:nvPr>
            <p:ph sz="half" idx="2" hasCustomPrompt="1"/>
          </p:nvPr>
        </p:nvSpPr>
        <p:spPr>
          <a:xfrm>
            <a:off x="444500" y="2505075"/>
            <a:ext cx="5157787"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8" name="Marcador de posición de contenido 5">
            <a:extLst>
              <a:ext uri="{FF2B5EF4-FFF2-40B4-BE49-F238E27FC236}">
                <a16:creationId xmlns:a16="http://schemas.microsoft.com/office/drawing/2014/main" id="{0574B5E7-B666-439B-9278-67BE1EA6EBC5}"/>
              </a:ext>
            </a:extLst>
          </p:cNvPr>
          <p:cNvSpPr>
            <a:spLocks noGrp="1"/>
          </p:cNvSpPr>
          <p:nvPr>
            <p:ph sz="quarter" idx="4" hasCustomPrompt="1"/>
          </p:nvPr>
        </p:nvSpPr>
        <p:spPr>
          <a:xfrm>
            <a:off x="6475412" y="2505075"/>
            <a:ext cx="5183188"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219167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s objetos">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contenido 2">
            <a:extLst>
              <a:ext uri="{FF2B5EF4-FFF2-40B4-BE49-F238E27FC236}">
                <a16:creationId xmlns:a16="http://schemas.microsoft.com/office/drawing/2014/main" id="{FE796BFF-6E5F-4DE7-B193-F501FC094D63}"/>
              </a:ext>
            </a:extLst>
          </p:cNvPr>
          <p:cNvSpPr>
            <a:spLocks noGrp="1"/>
          </p:cNvSpPr>
          <p:nvPr>
            <p:ph sz="half" idx="1" hasCustomPrompt="1"/>
          </p:nvPr>
        </p:nvSpPr>
        <p:spPr>
          <a:xfrm>
            <a:off x="443365" y="1517715"/>
            <a:ext cx="5184437" cy="4659248"/>
          </a:xfrm>
        </p:spPr>
        <p:txBody>
          <a:bodyPr rtlCol="0">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posición de contenido 3">
            <a:extLst>
              <a:ext uri="{FF2B5EF4-FFF2-40B4-BE49-F238E27FC236}">
                <a16:creationId xmlns:a16="http://schemas.microsoft.com/office/drawing/2014/main" id="{78622754-CA4D-4C27-A37F-B26E7B4C9CA2}"/>
              </a:ext>
            </a:extLst>
          </p:cNvPr>
          <p:cNvSpPr>
            <a:spLocks noGrp="1"/>
          </p:cNvSpPr>
          <p:nvPr>
            <p:ph sz="half" idx="2" hasCustomPrompt="1"/>
          </p:nvPr>
        </p:nvSpPr>
        <p:spPr>
          <a:xfrm>
            <a:off x="6474163" y="1517715"/>
            <a:ext cx="5184437" cy="465924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99959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número de diapositiva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C263D6C4-4840-40CC-AC84-17E24B3B7BDE}" type="slidenum">
              <a:rPr lang="es-ES" noProof="0" smtClean="0"/>
              <a:t>‹Nº›</a:t>
            </a:fld>
            <a:endParaRPr lang="es-ES" noProof="0"/>
          </a:p>
        </p:txBody>
      </p:sp>
      <p:sp>
        <p:nvSpPr>
          <p:cNvPr id="5" name="Rectángulo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Forma libre: Forma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8" name="Forma libre: Forma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9" name="Forma libre: Forma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Título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pPr rtl="0"/>
            <a:r>
              <a:rPr lang="es-ES" noProof="0">
                <a:latin typeface="+mj-lt"/>
              </a:rPr>
              <a:t>Haga clic para modificar el estilo de título del patrón</a:t>
            </a:r>
          </a:p>
        </p:txBody>
      </p:sp>
      <p:grpSp>
        <p:nvGrpSpPr>
          <p:cNvPr id="12" name="Grupo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orma libre: Forma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Forma libre: Forma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15" name="Grupo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ángulo: Una sola esquina cortada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17" name="Rectángulo: Una sola esquina cortada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8" name="Forma libre: Forma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Marcador de número de diapositiva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rtlCol="0"/>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4" r:id="rId7"/>
    <p:sldLayoutId id="2147483665" r:id="rId8"/>
    <p:sldLayoutId id="2147483673" r:id="rId9"/>
    <p:sldLayoutId id="2147483662" r:id="rId10"/>
    <p:sldLayoutId id="2147483663" r:id="rId11"/>
    <p:sldLayoutId id="2147483664" r:id="rId12"/>
    <p:sldLayoutId id="2147483675" r:id="rId13"/>
    <p:sldLayoutId id="2147483676" r:id="rId14"/>
    <p:sldLayoutId id="2147483672" r:id="rId15"/>
    <p:sldLayoutId id="2147483667" r:id="rId16"/>
    <p:sldLayoutId id="214748366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customXml" Target="../ink/ink3.xml"/><Relationship Id="rId5" Type="http://schemas.openxmlformats.org/officeDocument/2006/relationships/image" Target="../media/image2.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BE5BF-9922-45FB-8F3F-4446D40A051B}"/>
              </a:ext>
            </a:extLst>
          </p:cNvPr>
          <p:cNvSpPr>
            <a:spLocks noGrp="1"/>
          </p:cNvSpPr>
          <p:nvPr>
            <p:ph type="ctrTitle"/>
          </p:nvPr>
        </p:nvSpPr>
        <p:spPr>
          <a:xfrm>
            <a:off x="2761487" y="2395728"/>
            <a:ext cx="8634645" cy="1325880"/>
          </a:xfrm>
        </p:spPr>
        <p:txBody>
          <a:bodyPr rtlCol="0"/>
          <a:lstStyle/>
          <a:p>
            <a:pPr rtl="0"/>
            <a:r>
              <a:rPr lang="es-ES" sz="6600" dirty="0"/>
              <a:t>Manual De Usuario</a:t>
            </a:r>
            <a:endParaRPr lang="es-ES" dirty="0"/>
          </a:p>
        </p:txBody>
      </p:sp>
      <p:sp>
        <p:nvSpPr>
          <p:cNvPr id="3" name="Subtítulo 2">
            <a:extLst>
              <a:ext uri="{FF2B5EF4-FFF2-40B4-BE49-F238E27FC236}">
                <a16:creationId xmlns:a16="http://schemas.microsoft.com/office/drawing/2014/main" id="{0D537F64-4C96-4AA8-BB21-E8053A3186DD}"/>
              </a:ext>
            </a:extLst>
          </p:cNvPr>
          <p:cNvSpPr>
            <a:spLocks noGrp="1"/>
          </p:cNvSpPr>
          <p:nvPr>
            <p:ph type="subTitle" idx="1"/>
          </p:nvPr>
        </p:nvSpPr>
        <p:spPr/>
        <p:txBody>
          <a:bodyPr rtlCol="0"/>
          <a:lstStyle/>
          <a:p>
            <a:r>
              <a:rPr lang="es-ES" sz="1800" dirty="0"/>
              <a:t>Sergio Guix | Proyecto 2 Lenguajes Formales de </a:t>
            </a:r>
            <a:r>
              <a:rPr lang="es-ES" sz="1800" dirty="0" err="1"/>
              <a:t>programacion</a:t>
            </a:r>
            <a:endParaRPr lang="es-ES" sz="1800" dirty="0"/>
          </a:p>
          <a:p>
            <a:pPr marL="0" indent="0" rtl="0">
              <a:buNone/>
            </a:pPr>
            <a:endParaRPr lang="es-ES" dirty="0"/>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7875C19A-1AAE-476A-A316-A2CF92D763D3}"/>
              </a:ext>
            </a:extLst>
          </p:cNvPr>
          <p:cNvSpPr>
            <a:spLocks noGrp="1"/>
          </p:cNvSpPr>
          <p:nvPr>
            <p:ph type="title"/>
          </p:nvPr>
        </p:nvSpPr>
        <p:spPr>
          <a:xfrm>
            <a:off x="241300" y="1039690"/>
            <a:ext cx="11214100" cy="535531"/>
          </a:xfrm>
        </p:spPr>
        <p:txBody>
          <a:bodyPr rtlCol="0"/>
          <a:lstStyle/>
          <a:p>
            <a:pPr rtl="0"/>
            <a:r>
              <a:rPr lang="es-ES" dirty="0"/>
              <a:t>Descripción del Proyecto “La Liga Bot”</a:t>
            </a:r>
          </a:p>
        </p:txBody>
      </p:sp>
      <p:sp>
        <p:nvSpPr>
          <p:cNvPr id="10" name="Marcador de texto 9">
            <a:extLst>
              <a:ext uri="{FF2B5EF4-FFF2-40B4-BE49-F238E27FC236}">
                <a16:creationId xmlns:a16="http://schemas.microsoft.com/office/drawing/2014/main" id="{EF2BC084-E6DB-4DE7-B309-042A85EBA700}"/>
              </a:ext>
            </a:extLst>
          </p:cNvPr>
          <p:cNvSpPr>
            <a:spLocks noGrp="1"/>
          </p:cNvSpPr>
          <p:nvPr>
            <p:ph type="body" sz="quarter" idx="13"/>
          </p:nvPr>
        </p:nvSpPr>
        <p:spPr>
          <a:xfrm>
            <a:off x="470626" y="2038953"/>
            <a:ext cx="8163923" cy="4093243"/>
          </a:xfrm>
        </p:spPr>
        <p:txBody>
          <a:bodyPr rtlCol="0"/>
          <a:lstStyle/>
          <a:p>
            <a:pPr marL="0" indent="0" algn="just">
              <a:lnSpc>
                <a:spcPct val="150000"/>
              </a:lnSpc>
              <a:buNone/>
            </a:pPr>
            <a:r>
              <a:rPr lang="es-MX" sz="1800" b="1" dirty="0">
                <a:latin typeface="Montserrat-Regular"/>
              </a:rPr>
              <a:t>La Liga Bot es un software que permite </a:t>
            </a:r>
            <a:r>
              <a:rPr lang="es-MX" sz="1800" b="1" i="0" u="none" strike="noStrike" baseline="0" dirty="0">
                <a:latin typeface="Montserrat-Regular"/>
              </a:rPr>
              <a:t>cargar un archivo CSV </a:t>
            </a:r>
            <a:r>
              <a:rPr lang="es-MX" sz="1800" b="1" dirty="0">
                <a:latin typeface="Montserrat-Regular"/>
              </a:rPr>
              <a:t> </a:t>
            </a:r>
            <a:r>
              <a:rPr lang="es-MX" sz="1800" b="1" i="0" u="none" strike="noStrike" baseline="0" dirty="0">
                <a:latin typeface="Montserrat-Regular"/>
              </a:rPr>
              <a:t>de todos los partidos de La Liga, torneo español de fútbol, en este archivo cada línea representa un partido, de cada partido se indica la fecha en que se jugó, la temporada a la que pertenece, la jornada, el equipo local, el equipo visitante, los goles anotados por el equipo local y los goles anotados por el equipo visitante.</a:t>
            </a:r>
          </a:p>
          <a:p>
            <a:pPr marL="0" indent="0" algn="just">
              <a:lnSpc>
                <a:spcPct val="150000"/>
              </a:lnSpc>
              <a:buNone/>
            </a:pPr>
            <a:r>
              <a:rPr lang="es-MX" sz="1800" b="1" dirty="0">
                <a:latin typeface="Montserrat-Regular"/>
              </a:rPr>
              <a:t>Se ha realizado un </a:t>
            </a:r>
            <a:r>
              <a:rPr lang="es-MX" sz="1800" b="1" dirty="0" err="1">
                <a:latin typeface="Montserrat-Regular"/>
              </a:rPr>
              <a:t>bot</a:t>
            </a:r>
            <a:r>
              <a:rPr lang="es-MX" sz="1800" b="1" dirty="0">
                <a:latin typeface="Montserrat-Regular"/>
              </a:rPr>
              <a:t> para interactuar con el usuario a través de comandos específicos y muestre en pantalla o a través de archivos HTML los datos que el usuario solicita.</a:t>
            </a:r>
            <a:endParaRPr lang="es-MX" sz="1800" b="1" i="0" u="none" strike="noStrike" baseline="0" dirty="0">
              <a:latin typeface="Montserrat-Regular"/>
            </a:endParaRPr>
          </a:p>
        </p:txBody>
      </p:sp>
      <p:sp>
        <p:nvSpPr>
          <p:cNvPr id="2" name="Marcador de número de diapositiva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rtlCol="0"/>
          <a:lstStyle/>
          <a:p>
            <a:pPr rtl="0"/>
            <a:fld id="{C263D6C4-4840-40CC-AC84-17E24B3B7BDE}" type="slidenum">
              <a:rPr lang="es-ES" smtClean="0"/>
              <a:pPr rtl="0"/>
              <a:t>2</a:t>
            </a:fld>
            <a:endParaRPr lang="es-ES"/>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rtlCol="0" anchor="t">
            <a:normAutofit/>
          </a:bodyPr>
          <a:lstStyle/>
          <a:p>
            <a:pPr rtl="0"/>
            <a:r>
              <a:rPr lang="es-ES" dirty="0"/>
              <a:t>Interfaz de Grafica</a:t>
            </a:r>
          </a:p>
        </p:txBody>
      </p:sp>
      <p:sp>
        <p:nvSpPr>
          <p:cNvPr id="2" name="Marcador de número de diapositiva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3</a:t>
            </a:fld>
            <a:endParaRPr lang="es-ES"/>
          </a:p>
        </p:txBody>
      </p:sp>
      <p:pic>
        <p:nvPicPr>
          <p:cNvPr id="15" name="Imagen 14">
            <a:extLst>
              <a:ext uri="{FF2B5EF4-FFF2-40B4-BE49-F238E27FC236}">
                <a16:creationId xmlns:a16="http://schemas.microsoft.com/office/drawing/2014/main" id="{EE755A35-F157-4C41-9CBA-C50DB386086B}"/>
              </a:ext>
            </a:extLst>
          </p:cNvPr>
          <p:cNvPicPr>
            <a:picLocks noChangeAspect="1"/>
          </p:cNvPicPr>
          <p:nvPr/>
        </p:nvPicPr>
        <p:blipFill>
          <a:blip r:embed="rId3"/>
          <a:stretch>
            <a:fillRect/>
          </a:stretch>
        </p:blipFill>
        <p:spPr>
          <a:xfrm>
            <a:off x="139586" y="1386975"/>
            <a:ext cx="7428832" cy="4928100"/>
          </a:xfrm>
          <a:prstGeom prst="rect">
            <a:avLst/>
          </a:prstGeom>
          <a:noFill/>
        </p:spPr>
      </p:pic>
      <p:sp>
        <p:nvSpPr>
          <p:cNvPr id="5" name="Marcador de texto 4">
            <a:extLst>
              <a:ext uri="{FF2B5EF4-FFF2-40B4-BE49-F238E27FC236}">
                <a16:creationId xmlns:a16="http://schemas.microsoft.com/office/drawing/2014/main" id="{E0C87788-476B-4620-8002-A5C1177AD6C1}"/>
              </a:ext>
            </a:extLst>
          </p:cNvPr>
          <p:cNvSpPr>
            <a:spLocks noGrp="1"/>
          </p:cNvSpPr>
          <p:nvPr>
            <p:ph sz="half" idx="2"/>
          </p:nvPr>
        </p:nvSpPr>
        <p:spPr>
          <a:xfrm>
            <a:off x="7568417" y="1386975"/>
            <a:ext cx="4483997" cy="4789988"/>
          </a:xfrm>
        </p:spPr>
        <p:txBody>
          <a:bodyPr rtlCol="0">
            <a:normAutofit/>
          </a:bodyPr>
          <a:lstStyle/>
          <a:p>
            <a:r>
              <a:rPr lang="es-ES" b="1" dirty="0"/>
              <a:t>Limpiar log de errores: </a:t>
            </a:r>
            <a:r>
              <a:rPr lang="es-ES" dirty="0"/>
              <a:t>limpia los errores encontrados durante la ejecución del programa.</a:t>
            </a:r>
          </a:p>
          <a:p>
            <a:r>
              <a:rPr lang="es-ES" b="1" dirty="0"/>
              <a:t>Limpiar Log de Tokens: </a:t>
            </a:r>
            <a:r>
              <a:rPr lang="es-ES" dirty="0"/>
              <a:t>limpia los tokens encontrados durante la ejecución del programa.</a:t>
            </a:r>
          </a:p>
          <a:p>
            <a:r>
              <a:rPr lang="es-ES" b="1" dirty="0"/>
              <a:t>Manual de usuario: </a:t>
            </a:r>
            <a:r>
              <a:rPr lang="es-ES" dirty="0"/>
              <a:t>Abre un PDF del manual de usuario</a:t>
            </a:r>
          </a:p>
          <a:p>
            <a:r>
              <a:rPr lang="es-ES" b="1" dirty="0"/>
              <a:t>Manual Técnico: </a:t>
            </a:r>
            <a:r>
              <a:rPr lang="es-ES" dirty="0"/>
              <a:t>Abre un PDF del manual técnico</a:t>
            </a:r>
          </a:p>
          <a:p>
            <a:endParaRPr lang="es-ES" dirty="0"/>
          </a:p>
          <a:p>
            <a:endParaRPr lang="es-ES" dirty="0"/>
          </a:p>
          <a:p>
            <a:pPr rtl="0"/>
            <a:endParaRPr lang="es-ES" dirty="0"/>
          </a:p>
        </p:txBody>
      </p:sp>
      <mc:AlternateContent xmlns:mc="http://schemas.openxmlformats.org/markup-compatibility/2006">
        <mc:Choice xmlns:p14="http://schemas.microsoft.com/office/powerpoint/2010/main" Requires="p14">
          <p:contentPart p14:bwMode="auto" r:id="rId4">
            <p14:nvContentPartPr>
              <p14:cNvPr id="3" name="Entrada de lápiz 2">
                <a:extLst>
                  <a:ext uri="{FF2B5EF4-FFF2-40B4-BE49-F238E27FC236}">
                    <a16:creationId xmlns:a16="http://schemas.microsoft.com/office/drawing/2014/main" id="{CD5561C3-8EDC-4922-B73A-A32DCBC9949D}"/>
                  </a:ext>
                </a:extLst>
              </p14:cNvPr>
              <p14:cNvContentPartPr/>
              <p14:nvPr/>
            </p14:nvContentPartPr>
            <p14:xfrm>
              <a:off x="4009886" y="5551406"/>
              <a:ext cx="360" cy="360"/>
            </p14:xfrm>
          </p:contentPart>
        </mc:Choice>
        <mc:Fallback>
          <p:pic>
            <p:nvPicPr>
              <p:cNvPr id="3" name="Entrada de lápiz 2">
                <a:extLst>
                  <a:ext uri="{FF2B5EF4-FFF2-40B4-BE49-F238E27FC236}">
                    <a16:creationId xmlns:a16="http://schemas.microsoft.com/office/drawing/2014/main" id="{CD5561C3-8EDC-4922-B73A-A32DCBC9949D}"/>
                  </a:ext>
                </a:extLst>
              </p:cNvPr>
              <p:cNvPicPr/>
              <p:nvPr/>
            </p:nvPicPr>
            <p:blipFill>
              <a:blip r:embed="rId5"/>
              <a:stretch>
                <a:fillRect/>
              </a:stretch>
            </p:blipFill>
            <p:spPr>
              <a:xfrm>
                <a:off x="4001246" y="5542766"/>
                <a:ext cx="18000" cy="18000"/>
              </a:xfrm>
              <a:prstGeom prst="rect">
                <a:avLst/>
              </a:prstGeom>
            </p:spPr>
          </p:pic>
        </mc:Fallback>
      </mc:AlternateContent>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rtlCol="0" anchor="t">
            <a:normAutofit/>
          </a:bodyPr>
          <a:lstStyle/>
          <a:p>
            <a:pPr rtl="0"/>
            <a:r>
              <a:rPr lang="es-ES" dirty="0" err="1"/>
              <a:t>Boton</a:t>
            </a:r>
            <a:r>
              <a:rPr lang="es-ES" dirty="0"/>
              <a:t> Cargar Archivo CSV</a:t>
            </a:r>
          </a:p>
        </p:txBody>
      </p:sp>
      <p:sp>
        <p:nvSpPr>
          <p:cNvPr id="2" name="Marcador de número de diapositiva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4</a:t>
            </a:fld>
            <a:endParaRPr lang="es-ES"/>
          </a:p>
        </p:txBody>
      </p:sp>
      <p:pic>
        <p:nvPicPr>
          <p:cNvPr id="4" name="Imagen 3">
            <a:extLst>
              <a:ext uri="{FF2B5EF4-FFF2-40B4-BE49-F238E27FC236}">
                <a16:creationId xmlns:a16="http://schemas.microsoft.com/office/drawing/2014/main" id="{64A8ECC6-3959-4323-A46D-59FE18996016}"/>
              </a:ext>
            </a:extLst>
          </p:cNvPr>
          <p:cNvPicPr>
            <a:picLocks noChangeAspect="1"/>
          </p:cNvPicPr>
          <p:nvPr/>
        </p:nvPicPr>
        <p:blipFill>
          <a:blip r:embed="rId3"/>
          <a:stretch>
            <a:fillRect/>
          </a:stretch>
        </p:blipFill>
        <p:spPr>
          <a:xfrm>
            <a:off x="4554105" y="1444649"/>
            <a:ext cx="6660477" cy="4579079"/>
          </a:xfrm>
          <a:prstGeom prst="rect">
            <a:avLst/>
          </a:prstGeom>
          <a:noFill/>
        </p:spPr>
      </p:pic>
      <p:sp>
        <p:nvSpPr>
          <p:cNvPr id="10" name="Text Placeholder 4">
            <a:extLst>
              <a:ext uri="{FF2B5EF4-FFF2-40B4-BE49-F238E27FC236}">
                <a16:creationId xmlns:a16="http://schemas.microsoft.com/office/drawing/2014/main" id="{584F88DC-9A49-53B1-4E12-F77045BFC748}"/>
              </a:ext>
            </a:extLst>
          </p:cNvPr>
          <p:cNvSpPr>
            <a:spLocks noGrp="1"/>
          </p:cNvSpPr>
          <p:nvPr>
            <p:ph type="body" sz="half" idx="2"/>
          </p:nvPr>
        </p:nvSpPr>
        <p:spPr>
          <a:xfrm>
            <a:off x="444500" y="2590313"/>
            <a:ext cx="3749811" cy="1677374"/>
          </a:xfrm>
        </p:spPr>
        <p:txBody>
          <a:bodyPr/>
          <a:lstStyle/>
          <a:p>
            <a:r>
              <a:rPr lang="es-GT" b="1" dirty="0"/>
              <a:t>Botón</a:t>
            </a:r>
            <a:r>
              <a:rPr lang="en-US" b="1" dirty="0"/>
              <a:t> Cargar </a:t>
            </a:r>
            <a:r>
              <a:rPr lang="en-US" b="1" dirty="0" err="1"/>
              <a:t>archivo</a:t>
            </a:r>
            <a:r>
              <a:rPr lang="en-US" b="1" dirty="0"/>
              <a:t> CSV:</a:t>
            </a:r>
          </a:p>
          <a:p>
            <a:pPr>
              <a:lnSpc>
                <a:spcPct val="150000"/>
              </a:lnSpc>
            </a:pPr>
            <a:r>
              <a:rPr lang="es-419" dirty="0"/>
              <a:t>Permite</a:t>
            </a:r>
            <a:r>
              <a:rPr lang="en-US" dirty="0"/>
              <a:t> </a:t>
            </a:r>
            <a:r>
              <a:rPr lang="en-US" dirty="0" err="1"/>
              <a:t>cargar</a:t>
            </a:r>
            <a:r>
              <a:rPr lang="en-US" dirty="0"/>
              <a:t> archive .CSV </a:t>
            </a:r>
            <a:r>
              <a:rPr lang="en-US" dirty="0" err="1"/>
              <a:t>el</a:t>
            </a:r>
            <a:r>
              <a:rPr lang="en-US" dirty="0"/>
              <a:t> </a:t>
            </a:r>
            <a:r>
              <a:rPr lang="en-US" dirty="0" err="1"/>
              <a:t>cual</a:t>
            </a:r>
            <a:r>
              <a:rPr lang="en-US" dirty="0"/>
              <a:t> </a:t>
            </a:r>
            <a:r>
              <a:rPr lang="en-US" dirty="0" err="1"/>
              <a:t>contiene</a:t>
            </a:r>
            <a:r>
              <a:rPr lang="en-US" dirty="0"/>
              <a:t> la </a:t>
            </a:r>
            <a:r>
              <a:rPr lang="en-US" dirty="0" err="1"/>
              <a:t>informacio</a:t>
            </a:r>
            <a:r>
              <a:rPr lang="en-US" dirty="0"/>
              <a:t> de </a:t>
            </a:r>
            <a:r>
              <a:rPr lang="en-US" dirty="0" err="1"/>
              <a:t>todos</a:t>
            </a:r>
            <a:r>
              <a:rPr lang="en-US" dirty="0"/>
              <a:t> </a:t>
            </a:r>
            <a:r>
              <a:rPr lang="en-US" dirty="0" err="1"/>
              <a:t>los</a:t>
            </a:r>
            <a:r>
              <a:rPr lang="en-US" dirty="0"/>
              <a:t> </a:t>
            </a:r>
            <a:r>
              <a:rPr lang="en-US" dirty="0" err="1"/>
              <a:t>partidos</a:t>
            </a:r>
            <a:r>
              <a:rPr lang="en-US" dirty="0"/>
              <a:t> de La Liga </a:t>
            </a:r>
          </a:p>
        </p:txBody>
      </p:sp>
      <p:grpSp>
        <p:nvGrpSpPr>
          <p:cNvPr id="8" name="Grupo 7">
            <a:extLst>
              <a:ext uri="{FF2B5EF4-FFF2-40B4-BE49-F238E27FC236}">
                <a16:creationId xmlns:a16="http://schemas.microsoft.com/office/drawing/2014/main" id="{630D657B-284D-4E93-8C3A-677371B6539E}"/>
              </a:ext>
            </a:extLst>
          </p:cNvPr>
          <p:cNvGrpSpPr/>
          <p:nvPr/>
        </p:nvGrpSpPr>
        <p:grpSpPr>
          <a:xfrm>
            <a:off x="9906686" y="4827446"/>
            <a:ext cx="360" cy="360"/>
            <a:chOff x="9906686" y="4827446"/>
            <a:chExt cx="360" cy="360"/>
          </a:xfrm>
        </p:grpSpPr>
        <mc:AlternateContent xmlns:mc="http://schemas.openxmlformats.org/markup-compatibility/2006">
          <mc:Choice xmlns:p14="http://schemas.microsoft.com/office/powerpoint/2010/main" Requires="p14">
            <p:contentPart p14:bwMode="auto" r:id="rId4">
              <p14:nvContentPartPr>
                <p14:cNvPr id="6" name="Entrada de lápiz 5">
                  <a:extLst>
                    <a:ext uri="{FF2B5EF4-FFF2-40B4-BE49-F238E27FC236}">
                      <a16:creationId xmlns:a16="http://schemas.microsoft.com/office/drawing/2014/main" id="{22C3A77C-B94D-49B6-A6DC-3D30CEFB1EDA}"/>
                    </a:ext>
                  </a:extLst>
                </p14:cNvPr>
                <p14:cNvContentPartPr/>
                <p14:nvPr/>
              </p14:nvContentPartPr>
              <p14:xfrm>
                <a:off x="9906686" y="4827446"/>
                <a:ext cx="360" cy="360"/>
              </p14:xfrm>
            </p:contentPart>
          </mc:Choice>
          <mc:Fallback>
            <p:pic>
              <p:nvPicPr>
                <p:cNvPr id="6" name="Entrada de lápiz 5">
                  <a:extLst>
                    <a:ext uri="{FF2B5EF4-FFF2-40B4-BE49-F238E27FC236}">
                      <a16:creationId xmlns:a16="http://schemas.microsoft.com/office/drawing/2014/main" id="{22C3A77C-B94D-49B6-A6DC-3D30CEFB1EDA}"/>
                    </a:ext>
                  </a:extLst>
                </p:cNvPr>
                <p:cNvPicPr/>
                <p:nvPr/>
              </p:nvPicPr>
              <p:blipFill>
                <a:blip r:embed="rId5"/>
                <a:stretch>
                  <a:fillRect/>
                </a:stretch>
              </p:blipFill>
              <p:spPr>
                <a:xfrm>
                  <a:off x="9898046" y="481880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Entrada de lápiz 6">
                  <a:extLst>
                    <a:ext uri="{FF2B5EF4-FFF2-40B4-BE49-F238E27FC236}">
                      <a16:creationId xmlns:a16="http://schemas.microsoft.com/office/drawing/2014/main" id="{5CB38540-FAE2-4E61-9193-818C7B9400B2}"/>
                    </a:ext>
                  </a:extLst>
                </p14:cNvPr>
                <p14:cNvContentPartPr/>
                <p14:nvPr/>
              </p14:nvContentPartPr>
              <p14:xfrm>
                <a:off x="9906686" y="4827446"/>
                <a:ext cx="360" cy="360"/>
              </p14:xfrm>
            </p:contentPart>
          </mc:Choice>
          <mc:Fallback>
            <p:pic>
              <p:nvPicPr>
                <p:cNvPr id="7" name="Entrada de lápiz 6">
                  <a:extLst>
                    <a:ext uri="{FF2B5EF4-FFF2-40B4-BE49-F238E27FC236}">
                      <a16:creationId xmlns:a16="http://schemas.microsoft.com/office/drawing/2014/main" id="{5CB38540-FAE2-4E61-9193-818C7B9400B2}"/>
                    </a:ext>
                  </a:extLst>
                </p:cNvPr>
                <p:cNvPicPr/>
                <p:nvPr/>
              </p:nvPicPr>
              <p:blipFill>
                <a:blip r:embed="rId5"/>
                <a:stretch>
                  <a:fillRect/>
                </a:stretch>
              </p:blipFill>
              <p:spPr>
                <a:xfrm>
                  <a:off x="9898046" y="4818806"/>
                  <a:ext cx="18000" cy="18000"/>
                </a:xfrm>
                <a:prstGeom prst="rect">
                  <a:avLst/>
                </a:prstGeom>
              </p:spPr>
            </p:pic>
          </mc:Fallback>
        </mc:AlternateContent>
      </p:grpSp>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rtlCol="0" anchor="t">
            <a:normAutofit/>
          </a:bodyPr>
          <a:lstStyle/>
          <a:p>
            <a:pPr rtl="0"/>
            <a:r>
              <a:rPr lang="es-ES" dirty="0"/>
              <a:t>Botón Reporte De Errores</a:t>
            </a:r>
          </a:p>
        </p:txBody>
      </p:sp>
      <p:sp>
        <p:nvSpPr>
          <p:cNvPr id="2" name="Marcador de número de diapositiva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5</a:t>
            </a:fld>
            <a:endParaRPr lang="es-ES"/>
          </a:p>
        </p:txBody>
      </p:sp>
      <p:sp>
        <p:nvSpPr>
          <p:cNvPr id="10" name="Text Placeholder 4">
            <a:extLst>
              <a:ext uri="{FF2B5EF4-FFF2-40B4-BE49-F238E27FC236}">
                <a16:creationId xmlns:a16="http://schemas.microsoft.com/office/drawing/2014/main" id="{584F88DC-9A49-53B1-4E12-F77045BFC748}"/>
              </a:ext>
            </a:extLst>
          </p:cNvPr>
          <p:cNvSpPr>
            <a:spLocks noGrp="1"/>
          </p:cNvSpPr>
          <p:nvPr>
            <p:ph type="body" sz="half" idx="2"/>
          </p:nvPr>
        </p:nvSpPr>
        <p:spPr>
          <a:xfrm>
            <a:off x="241300" y="1218713"/>
            <a:ext cx="11214100" cy="838687"/>
          </a:xfrm>
        </p:spPr>
        <p:txBody>
          <a:bodyPr/>
          <a:lstStyle/>
          <a:p>
            <a:pPr rtl="0">
              <a:lnSpc>
                <a:spcPct val="150000"/>
              </a:lnSpc>
            </a:pPr>
            <a:r>
              <a:rPr lang="es-ES" b="1" dirty="0"/>
              <a:t>Reporte de errores: </a:t>
            </a:r>
            <a:r>
              <a:rPr lang="es-ES" dirty="0"/>
              <a:t>Abre un archivo HTML con los errores sintácticos y léxicos obtenidos durante la ejecución del programa.</a:t>
            </a:r>
          </a:p>
        </p:txBody>
      </p:sp>
      <p:pic>
        <p:nvPicPr>
          <p:cNvPr id="6" name="Imagen 5">
            <a:extLst>
              <a:ext uri="{FF2B5EF4-FFF2-40B4-BE49-F238E27FC236}">
                <a16:creationId xmlns:a16="http://schemas.microsoft.com/office/drawing/2014/main" id="{47050266-FD97-4767-BF44-978342B1E7CB}"/>
              </a:ext>
            </a:extLst>
          </p:cNvPr>
          <p:cNvPicPr>
            <a:picLocks noChangeAspect="1"/>
          </p:cNvPicPr>
          <p:nvPr/>
        </p:nvPicPr>
        <p:blipFill>
          <a:blip r:embed="rId3"/>
          <a:stretch>
            <a:fillRect/>
          </a:stretch>
        </p:blipFill>
        <p:spPr>
          <a:xfrm>
            <a:off x="444500" y="2682967"/>
            <a:ext cx="5489847" cy="3086532"/>
          </a:xfrm>
          <a:prstGeom prst="rect">
            <a:avLst/>
          </a:prstGeom>
        </p:spPr>
      </p:pic>
      <p:pic>
        <p:nvPicPr>
          <p:cNvPr id="7" name="Imagen 6">
            <a:extLst>
              <a:ext uri="{FF2B5EF4-FFF2-40B4-BE49-F238E27FC236}">
                <a16:creationId xmlns:a16="http://schemas.microsoft.com/office/drawing/2014/main" id="{58156CA8-7A48-4B08-A131-639809A1E849}"/>
              </a:ext>
            </a:extLst>
          </p:cNvPr>
          <p:cNvPicPr>
            <a:picLocks noChangeAspect="1"/>
          </p:cNvPicPr>
          <p:nvPr/>
        </p:nvPicPr>
        <p:blipFill>
          <a:blip r:embed="rId4"/>
          <a:stretch>
            <a:fillRect/>
          </a:stretch>
        </p:blipFill>
        <p:spPr>
          <a:xfrm>
            <a:off x="6283234" y="2682968"/>
            <a:ext cx="5489847" cy="3086532"/>
          </a:xfrm>
          <a:prstGeom prst="rect">
            <a:avLst/>
          </a:prstGeom>
        </p:spPr>
      </p:pic>
    </p:spTree>
    <p:extLst>
      <p:ext uri="{BB962C8B-B14F-4D97-AF65-F5344CB8AC3E}">
        <p14:creationId xmlns:p14="http://schemas.microsoft.com/office/powerpoint/2010/main" val="305037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rtlCol="0" anchor="t">
            <a:normAutofit/>
          </a:bodyPr>
          <a:lstStyle/>
          <a:p>
            <a:pPr rtl="0"/>
            <a:r>
              <a:rPr lang="es-ES" dirty="0"/>
              <a:t>Botón Reporte Tokens</a:t>
            </a:r>
          </a:p>
        </p:txBody>
      </p:sp>
      <p:sp>
        <p:nvSpPr>
          <p:cNvPr id="2" name="Marcador de número de diapositiva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6</a:t>
            </a:fld>
            <a:endParaRPr lang="es-ES"/>
          </a:p>
        </p:txBody>
      </p:sp>
      <p:sp>
        <p:nvSpPr>
          <p:cNvPr id="10" name="Text Placeholder 4">
            <a:extLst>
              <a:ext uri="{FF2B5EF4-FFF2-40B4-BE49-F238E27FC236}">
                <a16:creationId xmlns:a16="http://schemas.microsoft.com/office/drawing/2014/main" id="{584F88DC-9A49-53B1-4E12-F77045BFC748}"/>
              </a:ext>
            </a:extLst>
          </p:cNvPr>
          <p:cNvSpPr>
            <a:spLocks noGrp="1"/>
          </p:cNvSpPr>
          <p:nvPr>
            <p:ph type="body" sz="half" idx="2"/>
          </p:nvPr>
        </p:nvSpPr>
        <p:spPr>
          <a:xfrm>
            <a:off x="444500" y="2590313"/>
            <a:ext cx="3749811" cy="1677374"/>
          </a:xfrm>
        </p:spPr>
        <p:txBody>
          <a:bodyPr/>
          <a:lstStyle/>
          <a:p>
            <a:pPr rtl="0">
              <a:lnSpc>
                <a:spcPct val="150000"/>
              </a:lnSpc>
            </a:pPr>
            <a:r>
              <a:rPr lang="es-ES" b="1" dirty="0"/>
              <a:t>Reporte de errores: </a:t>
            </a:r>
            <a:r>
              <a:rPr lang="es-ES" dirty="0"/>
              <a:t>Abre un archivo HTML con los errores sintácticos y léxicos obtenidos durante la ejecución del programa.</a:t>
            </a:r>
          </a:p>
        </p:txBody>
      </p:sp>
      <p:pic>
        <p:nvPicPr>
          <p:cNvPr id="6" name="Imagen 5">
            <a:extLst>
              <a:ext uri="{FF2B5EF4-FFF2-40B4-BE49-F238E27FC236}">
                <a16:creationId xmlns:a16="http://schemas.microsoft.com/office/drawing/2014/main" id="{AB6698AB-5DBC-4FC9-BD5B-F5FEA8737210}"/>
              </a:ext>
            </a:extLst>
          </p:cNvPr>
          <p:cNvPicPr>
            <a:picLocks noChangeAspect="1"/>
          </p:cNvPicPr>
          <p:nvPr/>
        </p:nvPicPr>
        <p:blipFill>
          <a:blip r:embed="rId3"/>
          <a:stretch>
            <a:fillRect/>
          </a:stretch>
        </p:blipFill>
        <p:spPr>
          <a:xfrm>
            <a:off x="4479834" y="1735845"/>
            <a:ext cx="6975566" cy="3921841"/>
          </a:xfrm>
          <a:prstGeom prst="rect">
            <a:avLst/>
          </a:prstGeom>
        </p:spPr>
      </p:pic>
    </p:spTree>
    <p:extLst>
      <p:ext uri="{BB962C8B-B14F-4D97-AF65-F5344CB8AC3E}">
        <p14:creationId xmlns:p14="http://schemas.microsoft.com/office/powerpoint/2010/main" val="284048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rtlCol="0" anchor="t">
            <a:normAutofit/>
          </a:bodyPr>
          <a:lstStyle/>
          <a:p>
            <a:pPr rtl="0"/>
            <a:r>
              <a:rPr lang="es-ES" dirty="0"/>
              <a:t>Cajita para ingresar comando</a:t>
            </a:r>
          </a:p>
        </p:txBody>
      </p:sp>
      <p:sp>
        <p:nvSpPr>
          <p:cNvPr id="2" name="Marcador de número de diapositiva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7</a:t>
            </a:fld>
            <a:endParaRPr lang="es-ES"/>
          </a:p>
        </p:txBody>
      </p:sp>
      <p:sp>
        <p:nvSpPr>
          <p:cNvPr id="10" name="Text Placeholder 4">
            <a:extLst>
              <a:ext uri="{FF2B5EF4-FFF2-40B4-BE49-F238E27FC236}">
                <a16:creationId xmlns:a16="http://schemas.microsoft.com/office/drawing/2014/main" id="{584F88DC-9A49-53B1-4E12-F77045BFC748}"/>
              </a:ext>
            </a:extLst>
          </p:cNvPr>
          <p:cNvSpPr>
            <a:spLocks noGrp="1"/>
          </p:cNvSpPr>
          <p:nvPr>
            <p:ph type="body" sz="half" idx="2"/>
          </p:nvPr>
        </p:nvSpPr>
        <p:spPr>
          <a:xfrm>
            <a:off x="444500" y="2590313"/>
            <a:ext cx="3749811" cy="1677374"/>
          </a:xfrm>
        </p:spPr>
        <p:txBody>
          <a:bodyPr/>
          <a:lstStyle/>
          <a:p>
            <a:pPr rtl="0">
              <a:lnSpc>
                <a:spcPct val="150000"/>
              </a:lnSpc>
            </a:pPr>
            <a:r>
              <a:rPr lang="es-ES" b="1" dirty="0"/>
              <a:t>Cajita de texto: </a:t>
            </a:r>
            <a:r>
              <a:rPr lang="es-ES" dirty="0"/>
              <a:t>se ingresa el comando para realizar una búsqueda dentro del Bot</a:t>
            </a:r>
          </a:p>
        </p:txBody>
      </p:sp>
      <p:pic>
        <p:nvPicPr>
          <p:cNvPr id="13" name="Imagen 12">
            <a:extLst>
              <a:ext uri="{FF2B5EF4-FFF2-40B4-BE49-F238E27FC236}">
                <a16:creationId xmlns:a16="http://schemas.microsoft.com/office/drawing/2014/main" id="{64A0BE58-6FE4-4A71-9C29-F42648693358}"/>
              </a:ext>
            </a:extLst>
          </p:cNvPr>
          <p:cNvPicPr>
            <a:picLocks noChangeAspect="1"/>
          </p:cNvPicPr>
          <p:nvPr/>
        </p:nvPicPr>
        <p:blipFill>
          <a:blip r:embed="rId3"/>
          <a:stretch>
            <a:fillRect/>
          </a:stretch>
        </p:blipFill>
        <p:spPr>
          <a:xfrm>
            <a:off x="4600575" y="1293621"/>
            <a:ext cx="7591425" cy="5204016"/>
          </a:xfrm>
          <a:prstGeom prst="rect">
            <a:avLst/>
          </a:prstGeom>
        </p:spPr>
      </p:pic>
    </p:spTree>
    <p:extLst>
      <p:ext uri="{BB962C8B-B14F-4D97-AF65-F5344CB8AC3E}">
        <p14:creationId xmlns:p14="http://schemas.microsoft.com/office/powerpoint/2010/main" val="309911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rtlCol="0" anchor="t">
            <a:normAutofit/>
          </a:bodyPr>
          <a:lstStyle/>
          <a:p>
            <a:pPr rtl="0"/>
            <a:r>
              <a:rPr lang="es-ES" dirty="0"/>
              <a:t>Frame chat</a:t>
            </a:r>
          </a:p>
        </p:txBody>
      </p:sp>
      <p:sp>
        <p:nvSpPr>
          <p:cNvPr id="2" name="Marcador de número de diapositiva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rtlCol="0" anchor="ctr">
            <a:normAutofit/>
          </a:bodyPr>
          <a:lstStyle/>
          <a:p>
            <a:pPr rtl="0">
              <a:spcAft>
                <a:spcPts val="600"/>
              </a:spcAft>
            </a:pPr>
            <a:fld id="{C263D6C4-4840-40CC-AC84-17E24B3B7BDE}" type="slidenum">
              <a:rPr lang="es-ES" smtClean="0"/>
              <a:pPr rtl="0">
                <a:spcAft>
                  <a:spcPts val="600"/>
                </a:spcAft>
              </a:pPr>
              <a:t>8</a:t>
            </a:fld>
            <a:endParaRPr lang="es-ES"/>
          </a:p>
        </p:txBody>
      </p:sp>
      <p:sp>
        <p:nvSpPr>
          <p:cNvPr id="10" name="Text Placeholder 4">
            <a:extLst>
              <a:ext uri="{FF2B5EF4-FFF2-40B4-BE49-F238E27FC236}">
                <a16:creationId xmlns:a16="http://schemas.microsoft.com/office/drawing/2014/main" id="{584F88DC-9A49-53B1-4E12-F77045BFC748}"/>
              </a:ext>
            </a:extLst>
          </p:cNvPr>
          <p:cNvSpPr>
            <a:spLocks noGrp="1"/>
          </p:cNvSpPr>
          <p:nvPr>
            <p:ph type="body" sz="half" idx="2"/>
          </p:nvPr>
        </p:nvSpPr>
        <p:spPr>
          <a:xfrm>
            <a:off x="444500" y="2590313"/>
            <a:ext cx="3749811" cy="1677374"/>
          </a:xfrm>
        </p:spPr>
        <p:txBody>
          <a:bodyPr/>
          <a:lstStyle/>
          <a:p>
            <a:pPr rtl="0">
              <a:lnSpc>
                <a:spcPct val="150000"/>
              </a:lnSpc>
            </a:pPr>
            <a:r>
              <a:rPr lang="es-ES" b="1" dirty="0"/>
              <a:t>Frame Chat: </a:t>
            </a:r>
            <a:r>
              <a:rPr lang="es-ES" dirty="0"/>
              <a:t>En esta área se muestra el comando ingresado y la respuesta del Bot.</a:t>
            </a:r>
          </a:p>
        </p:txBody>
      </p:sp>
      <p:pic>
        <p:nvPicPr>
          <p:cNvPr id="4" name="Imagen 3">
            <a:extLst>
              <a:ext uri="{FF2B5EF4-FFF2-40B4-BE49-F238E27FC236}">
                <a16:creationId xmlns:a16="http://schemas.microsoft.com/office/drawing/2014/main" id="{6F97FC57-92AC-47FC-B8E2-5F93159E3FA9}"/>
              </a:ext>
            </a:extLst>
          </p:cNvPr>
          <p:cNvPicPr>
            <a:picLocks noChangeAspect="1"/>
          </p:cNvPicPr>
          <p:nvPr/>
        </p:nvPicPr>
        <p:blipFill>
          <a:blip r:embed="rId3"/>
          <a:stretch>
            <a:fillRect/>
          </a:stretch>
        </p:blipFill>
        <p:spPr>
          <a:xfrm>
            <a:off x="4278971" y="1371600"/>
            <a:ext cx="7738270" cy="5308600"/>
          </a:xfrm>
          <a:prstGeom prst="rect">
            <a:avLst/>
          </a:prstGeom>
        </p:spPr>
      </p:pic>
    </p:spTree>
    <p:extLst>
      <p:ext uri="{BB962C8B-B14F-4D97-AF65-F5344CB8AC3E}">
        <p14:creationId xmlns:p14="http://schemas.microsoft.com/office/powerpoint/2010/main" val="26947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1323FB-427E-4A8D-B473-AB0657D8D23B}"/>
              </a:ext>
            </a:extLst>
          </p:cNvPr>
          <p:cNvSpPr>
            <a:spLocks noGrp="1"/>
          </p:cNvSpPr>
          <p:nvPr>
            <p:ph type="title"/>
          </p:nvPr>
        </p:nvSpPr>
        <p:spPr/>
        <p:txBody>
          <a:bodyPr rtlCol="0"/>
          <a:lstStyle/>
          <a:p>
            <a:pPr rtl="0"/>
            <a:r>
              <a:rPr lang="es-ES" dirty="0"/>
              <a:t>Ejemplo De Reporte HTML</a:t>
            </a:r>
          </a:p>
        </p:txBody>
      </p:sp>
      <p:sp>
        <p:nvSpPr>
          <p:cNvPr id="2" name="Marcador de número de diapositiva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rtlCol="0"/>
          <a:lstStyle/>
          <a:p>
            <a:pPr rtl="0"/>
            <a:fld id="{C263D6C4-4840-40CC-AC84-17E24B3B7BDE}" type="slidenum">
              <a:rPr lang="es-ES" smtClean="0"/>
              <a:pPr rtl="0"/>
              <a:t>9</a:t>
            </a:fld>
            <a:endParaRPr lang="es-ES"/>
          </a:p>
        </p:txBody>
      </p:sp>
      <p:pic>
        <p:nvPicPr>
          <p:cNvPr id="4" name="Imagen 3">
            <a:extLst>
              <a:ext uri="{FF2B5EF4-FFF2-40B4-BE49-F238E27FC236}">
                <a16:creationId xmlns:a16="http://schemas.microsoft.com/office/drawing/2014/main" id="{AD4BF70A-CC5A-4E4E-87AC-542230B84B87}"/>
              </a:ext>
            </a:extLst>
          </p:cNvPr>
          <p:cNvPicPr>
            <a:picLocks noChangeAspect="1"/>
          </p:cNvPicPr>
          <p:nvPr/>
        </p:nvPicPr>
        <p:blipFill>
          <a:blip r:embed="rId3"/>
          <a:stretch>
            <a:fillRect/>
          </a:stretch>
        </p:blipFill>
        <p:spPr>
          <a:xfrm>
            <a:off x="914401" y="1252784"/>
            <a:ext cx="9653451" cy="5427416"/>
          </a:xfrm>
          <a:prstGeom prst="rect">
            <a:avLst/>
          </a:prstGeom>
        </p:spPr>
      </p:pic>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677708_TF66687569" id="{94E72F2E-B82C-4064-B9D9-7AFF2092BBB1}" vid="{B182133D-8AA6-4CB9-92DC-D6B7329A416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95DE24-D6C3-4A00-9085-D9594C193AE1}">
  <ds:schemaRefs>
    <ds:schemaRef ds:uri="http://schemas.microsoft.com/sharepoint/v3/contenttype/forms"/>
  </ds:schemaRefs>
</ds:datastoreItem>
</file>

<file path=customXml/itemProps2.xml><?xml version="1.0" encoding="utf-8"?>
<ds:datastoreItem xmlns:ds="http://schemas.openxmlformats.org/officeDocument/2006/customXml" ds:itemID="{F8992231-163D-4428-A2B8-DA1FE0274129}">
  <ds:schemaRefs>
    <ds:schemaRef ds:uri="http://schemas.microsoft.com/office/2006/documentManagement/types"/>
    <ds:schemaRef ds:uri="http://schemas.microsoft.com/office/2006/metadata/properties"/>
    <ds:schemaRef ds:uri="http://schemas.openxmlformats.org/package/2006/metadata/core-properties"/>
    <ds:schemaRef ds:uri="6dc4bcd6-49db-4c07-9060-8acfc67cef9f"/>
    <ds:schemaRef ds:uri="http://purl.org/dc/terms/"/>
    <ds:schemaRef ds:uri="http://schemas.microsoft.com/office/infopath/2007/PartnerControls"/>
    <ds:schemaRef ds:uri="fb0879af-3eba-417a-a55a-ffe6dcd6ca77"/>
    <ds:schemaRef ds:uri="http://purl.org/dc/dcmitype/"/>
    <ds:schemaRef ds:uri="http://schemas.microsoft.com/sharepoint/v3"/>
    <ds:schemaRef ds:uri="http://www.w3.org/XML/1998/namespace"/>
    <ds:schemaRef ds:uri="http://purl.org/dc/elements/1.1/"/>
  </ds:schemaRefs>
</ds:datastoreItem>
</file>

<file path=customXml/itemProps3.xml><?xml version="1.0" encoding="utf-8"?>
<ds:datastoreItem xmlns:ds="http://schemas.openxmlformats.org/officeDocument/2006/customXml" ds:itemID="{6B67ACAB-C3DC-429D-A23C-0723C084FE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azul moderna</Template>
  <TotalTime>141</TotalTime>
  <Words>319</Words>
  <Application>Microsoft Office PowerPoint</Application>
  <PresentationFormat>Panorámica</PresentationFormat>
  <Paragraphs>40</Paragraphs>
  <Slides>9</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Arial</vt:lpstr>
      <vt:lpstr>Calibri</vt:lpstr>
      <vt:lpstr>Montserrat-Regular</vt:lpstr>
      <vt:lpstr>Trade Gothic LT Pro</vt:lpstr>
      <vt:lpstr>Trebuchet MS</vt:lpstr>
      <vt:lpstr>Tema de Office</vt:lpstr>
      <vt:lpstr>Manual De Usuario</vt:lpstr>
      <vt:lpstr>Descripción del Proyecto “La Liga Bot”</vt:lpstr>
      <vt:lpstr>Interfaz de Grafica</vt:lpstr>
      <vt:lpstr>Boton Cargar Archivo CSV</vt:lpstr>
      <vt:lpstr>Botón Reporte De Errores</vt:lpstr>
      <vt:lpstr>Botón Reporte Tokens</vt:lpstr>
      <vt:lpstr>Cajita para ingresar comando</vt:lpstr>
      <vt:lpstr>Frame chat</vt:lpstr>
      <vt:lpstr>Ejemplo De Reporte HTML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De Usuario</dc:title>
  <dc:creator>Sergio Guix</dc:creator>
  <cp:lastModifiedBy>Sergio Guix</cp:lastModifiedBy>
  <cp:revision>3</cp:revision>
  <dcterms:created xsi:type="dcterms:W3CDTF">2022-04-29T05:38:54Z</dcterms:created>
  <dcterms:modified xsi:type="dcterms:W3CDTF">2022-04-30T16:49:12Z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